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24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61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35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534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138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55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522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84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325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796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106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9FC6-93D6-4EFD-BFB9-7224D1CF61C0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95CF2-BB7F-4DCC-B4A4-A6BEE8F6B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50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0" y="116632"/>
            <a:ext cx="8996814" cy="668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65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1" y="188639"/>
            <a:ext cx="8860217" cy="652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11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1" y="57304"/>
            <a:ext cx="8959385" cy="671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34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968750" cy="659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87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05331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35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491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2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34243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38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25311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1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Unknown User</cp:lastModifiedBy>
  <cp:revision>3</cp:revision>
  <dcterms:created xsi:type="dcterms:W3CDTF">2020-07-19T20:20:18Z</dcterms:created>
  <dcterms:modified xsi:type="dcterms:W3CDTF">2020-07-20T02:47:53Z</dcterms:modified>
</cp:coreProperties>
</file>